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1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78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1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8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2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5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6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9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5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4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4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95974-C3B2-45BC-9863-3FF4FD2DF6A8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2BF5C-D0EE-47FE-9189-CD87C7493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5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37127"/>
            <a:ext cx="9144000" cy="5035639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calculations for a Li atom using UHF and ROHF wave functions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Method: Unrestricted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Restricted-Open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the 3-21G basis set with printing of all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orbitals</a:t>
            </a:r>
          </a:p>
          <a:p>
            <a:pPr algn="l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of the two calculations gives the lowest total energy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SINGLE POINT ENERGY UHF   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-7.381513263724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SINGLE POINT ENERGY ROHF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-7.381510978774		</a:t>
            </a: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of energy        	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ΔE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0.000002285 </a:t>
            </a:r>
            <a:r>
              <a:rPr lang="en-US" sz="20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a.u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.(0.001434 kcal/</a:t>
            </a:r>
            <a:r>
              <a:rPr lang="en-US" sz="20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must this necessarily be the case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UHF allows different spatial orbital for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electron </a:t>
            </a: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no constraints on the </a:t>
            </a:r>
            <a:r>
              <a:rPr lang="en-US" sz="20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variational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parameters. So the energy of UHF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lower </a:t>
            </a: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equal to R(O)HF wave function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61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 the orbital energies for the 1s- and 2s-orbitals for the ROHF and UHF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cases,and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corresponding MO coefficients. How different are the a and b parts of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UHF orbitals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compared to the ROHF ones in terms of MO-coefficients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112131"/>
              </p:ext>
            </p:extLst>
          </p:nvPr>
        </p:nvGraphicFramePr>
        <p:xfrm>
          <a:off x="988811" y="1711339"/>
          <a:ext cx="10190051" cy="1688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442"/>
                <a:gridCol w="2181928"/>
                <a:gridCol w="2320905"/>
                <a:gridCol w="2112440"/>
                <a:gridCol w="2126336"/>
              </a:tblGrid>
              <a:tr h="56289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ORCA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𝜀 1s (1s’)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1s (1s’)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𝜀 2s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2s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28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ROHF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-2.45222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-0.990823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-0.19443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0.375063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28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UHF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-2.46051(-2.44387)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-0.991216(-0.990742)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-0.19443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0.375193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076515"/>
              </p:ext>
            </p:extLst>
          </p:nvPr>
        </p:nvGraphicFramePr>
        <p:xfrm>
          <a:off x="1001690" y="3784836"/>
          <a:ext cx="10190050" cy="1572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175"/>
                <a:gridCol w="2176529"/>
                <a:gridCol w="2318197"/>
                <a:gridCol w="2150772"/>
                <a:gridCol w="2086377"/>
              </a:tblGrid>
              <a:tr h="52425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GAUSSIAN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𝜀 1s (1s’)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1s (1s’)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𝜀 2s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2s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2425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ROHF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-2.449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0.9908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-0.0526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0.3751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2425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UHF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2.460(-2.444)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-0.9912(0.9907)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0.1944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0.3752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92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66670"/>
                <a:ext cx="10515600" cy="561029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 a RHF/3-21G calculation of the Li+ ion</a:t>
                </a:r>
              </a:p>
              <a:p>
                <a:pPr marL="0" indent="0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Calculate the energy difference between Li and Li+, which is the ionization potential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Li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How does this compare with the UHF 2s-orbital energy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l-GR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SCF = E (Li)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E(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000" dirty="0" smtClean="0">
                            <a:solidFill>
                              <a:schemeClr val="accent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Li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-0.19442(</a:t>
                </a:r>
                <a:r>
                  <a:rPr lang="en-US" sz="2000" dirty="0" err="1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a.u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.) , 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IP=5.29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eV</a:t>
                </a: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2s-UHF = -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0.194432), (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2s-ROHF = -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0.05262) UHF orbital energies well-defined IP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2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experimental value for the ionization potential is 5.39 eV. How does the value in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compare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with the experimental value? What could be the source of differences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0.1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eV underestimate 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compare to experiment. The source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 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between orbital energies and the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exp. is 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freezing the orbital energies, and source of difference between ΔSCF and </a:t>
                </a:r>
                <a:r>
                  <a:rPr lang="en-US" sz="2000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correlation energies</a:t>
                </a: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66670"/>
                <a:ext cx="10515600" cy="5610293"/>
              </a:xfrm>
              <a:blipFill rotWithShape="0">
                <a:blip r:embed="rId2"/>
                <a:stretch>
                  <a:fillRect l="-638" t="-1196" r="-1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160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213</Words>
  <Application>Microsoft Office PowerPoint</Application>
  <PresentationFormat>Widescreen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akbar</dc:creator>
  <cp:lastModifiedBy>akbar</cp:lastModifiedBy>
  <cp:revision>15</cp:revision>
  <dcterms:created xsi:type="dcterms:W3CDTF">2023-02-10T12:07:07Z</dcterms:created>
  <dcterms:modified xsi:type="dcterms:W3CDTF">2023-02-10T12:52:29Z</dcterms:modified>
</cp:coreProperties>
</file>